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9144000"/>
  <p:notesSz cx="6858000" cy="9144000"/>
  <p:embeddedFontLst>
    <p:embeddedFont>
      <p:font typeface="Montserrat"/>
      <p:regular r:id="rId22"/>
      <p:bold r:id="rId23"/>
      <p:italic r:id="rId24"/>
      <p:boldItalic r:id="rId25"/>
    </p:embeddedFont>
    <p:embeddedFont>
      <p:font typeface="Quicksand"/>
      <p:regular r:id="rId26"/>
      <p:bold r:id="rId27"/>
    </p:embeddedFont>
    <p:embeddedFont>
      <p:font typeface="Nunito Sans SemiBold"/>
      <p:regular r:id="rId28"/>
      <p:bold r:id="rId29"/>
      <p:italic r:id="rId30"/>
      <p:boldItalic r:id="rId31"/>
    </p:embeddedFont>
    <p:embeddedFont>
      <p:font typeface="Nunito Sans"/>
      <p:regular r:id="rId32"/>
      <p:bold r:id="rId33"/>
      <p:italic r:id="rId34"/>
      <p:boldItalic r:id="rId35"/>
    </p:embeddedFont>
    <p:embeddedFont>
      <p:font typeface="Quicksand Light"/>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Quicksand-regular.fntdata"/><Relationship Id="rId25" Type="http://schemas.openxmlformats.org/officeDocument/2006/relationships/font" Target="fonts/Montserrat-boldItalic.fntdata"/><Relationship Id="rId28" Type="http://schemas.openxmlformats.org/officeDocument/2006/relationships/font" Target="fonts/NunitoSansSemiBold-regular.fntdata"/><Relationship Id="rId27" Type="http://schemas.openxmlformats.org/officeDocument/2006/relationships/font" Target="fonts/Quicksan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Sans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boldItalic.fntdata"/><Relationship Id="rId30" Type="http://schemas.openxmlformats.org/officeDocument/2006/relationships/font" Target="fonts/NunitoSansSemiBold-italic.fntdata"/><Relationship Id="rId11" Type="http://schemas.openxmlformats.org/officeDocument/2006/relationships/slide" Target="slides/slide6.xml"/><Relationship Id="rId33" Type="http://schemas.openxmlformats.org/officeDocument/2006/relationships/font" Target="fonts/NunitoSans-bold.fntdata"/><Relationship Id="rId10" Type="http://schemas.openxmlformats.org/officeDocument/2006/relationships/slide" Target="slides/slide5.xml"/><Relationship Id="rId32" Type="http://schemas.openxmlformats.org/officeDocument/2006/relationships/font" Target="fonts/NunitoSans-regular.fntdata"/><Relationship Id="rId13" Type="http://schemas.openxmlformats.org/officeDocument/2006/relationships/slide" Target="slides/slide8.xml"/><Relationship Id="rId35" Type="http://schemas.openxmlformats.org/officeDocument/2006/relationships/font" Target="fonts/NunitoSans-boldItalic.fntdata"/><Relationship Id="rId12" Type="http://schemas.openxmlformats.org/officeDocument/2006/relationships/slide" Target="slides/slide7.xml"/><Relationship Id="rId34" Type="http://schemas.openxmlformats.org/officeDocument/2006/relationships/font" Target="fonts/NunitoSans-italic.fntdata"/><Relationship Id="rId15" Type="http://schemas.openxmlformats.org/officeDocument/2006/relationships/slide" Target="slides/slide10.xml"/><Relationship Id="rId37" Type="http://schemas.openxmlformats.org/officeDocument/2006/relationships/font" Target="fonts/QuicksandLight-bold.fntdata"/><Relationship Id="rId14" Type="http://schemas.openxmlformats.org/officeDocument/2006/relationships/slide" Target="slides/slide9.xml"/><Relationship Id="rId36" Type="http://schemas.openxmlformats.org/officeDocument/2006/relationships/font" Target="fonts/Quicksand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eaipatterns.com/" TargetMode="Externa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ballerina.i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en.wikipedia.org/wiki/Enterprise_service_bus" TargetMode="External"/><Relationship Id="rId4" Type="http://schemas.openxmlformats.org/officeDocument/2006/relationships/image" Target="../media/image15.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2.png"/><Relationship Id="rId9" Type="http://schemas.openxmlformats.org/officeDocument/2006/relationships/image" Target="../media/image2.png"/><Relationship Id="rId5" Type="http://schemas.openxmlformats.org/officeDocument/2006/relationships/image" Target="../media/image6.png"/><Relationship Id="rId6" Type="http://schemas.openxmlformats.org/officeDocument/2006/relationships/image" Target="../media/image4.png"/><Relationship Id="rId7" Type="http://schemas.openxmlformats.org/officeDocument/2006/relationships/image" Target="../media/image7.png"/><Relationship Id="rId8"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68" name="Google Shape;268;p25"/>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69" name="Google Shape;269;p25"/>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75" name="Google Shape;275;p26"/>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27"/>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1" name="Google Shape;281;p27"/>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2" name="Google Shape;282;p27"/>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88" name="Google Shape;288;p28"/>
          <p:cNvGrpSpPr/>
          <p:nvPr/>
        </p:nvGrpSpPr>
        <p:grpSpPr>
          <a:xfrm>
            <a:off x="439700" y="281501"/>
            <a:ext cx="7635375" cy="5290624"/>
            <a:chOff x="439700" y="281500"/>
            <a:chExt cx="7635375" cy="6348233"/>
          </a:xfrm>
        </p:grpSpPr>
        <p:sp>
          <p:nvSpPr>
            <p:cNvPr id="289" name="Google Shape;289;p28"/>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0" name="Google Shape;290;p28"/>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1" name="Google Shape;291;p28"/>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2" name="Google Shape;292;p28"/>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3" name="Google Shape;293;p28"/>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4" name="Google Shape;294;p28"/>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5" name="Google Shape;295;p28"/>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6" name="Google Shape;296;p28"/>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7" name="Google Shape;297;p28"/>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8" name="Google Shape;298;p28"/>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8"/>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8"/>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8"/>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07" name="Google Shape;307;p2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13" name="Google Shape;313;p30"/>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19" name="Google Shape;319;p3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20" name="Google Shape;320;p31"/>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21" name="Google Shape;321;p31"/>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grpSp>
        <p:nvGrpSpPr>
          <p:cNvPr id="179" name="Google Shape;179;p23"/>
          <p:cNvGrpSpPr/>
          <p:nvPr/>
        </p:nvGrpSpPr>
        <p:grpSpPr>
          <a:xfrm>
            <a:off x="3213506" y="935896"/>
            <a:ext cx="5729378" cy="4951344"/>
            <a:chOff x="3928825" y="119875"/>
            <a:chExt cx="4305860" cy="3563400"/>
          </a:xfrm>
        </p:grpSpPr>
        <p:sp>
          <p:nvSpPr>
            <p:cNvPr id="180" name="Google Shape;180;p23"/>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1" name="Google Shape;181;p23"/>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2" name="Google Shape;182;p23"/>
            <p:cNvGrpSpPr/>
            <p:nvPr/>
          </p:nvGrpSpPr>
          <p:grpSpPr>
            <a:xfrm>
              <a:off x="4809619" y="362735"/>
              <a:ext cx="943401" cy="618188"/>
              <a:chOff x="1232800" y="1656075"/>
              <a:chExt cx="747900" cy="577800"/>
            </a:xfrm>
          </p:grpSpPr>
          <p:sp>
            <p:nvSpPr>
              <p:cNvPr id="183" name="Google Shape;183;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84" name="Google Shape;184;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85" name="Google Shape;185;p23"/>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86" name="Google Shape;186;p23"/>
            <p:cNvGrpSpPr/>
            <p:nvPr/>
          </p:nvGrpSpPr>
          <p:grpSpPr>
            <a:xfrm>
              <a:off x="4952293" y="1859425"/>
              <a:ext cx="2627937" cy="253427"/>
              <a:chOff x="1192750" y="2728250"/>
              <a:chExt cx="2407418" cy="236870"/>
            </a:xfrm>
          </p:grpSpPr>
          <p:sp>
            <p:nvSpPr>
              <p:cNvPr id="187" name="Google Shape;187;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88" name="Google Shape;188;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89" name="Google Shape;189;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0" name="Google Shape;190;p23"/>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1" name="Google Shape;191;p23"/>
            <p:cNvGrpSpPr/>
            <p:nvPr/>
          </p:nvGrpSpPr>
          <p:grpSpPr>
            <a:xfrm>
              <a:off x="5213267" y="2259493"/>
              <a:ext cx="2591432" cy="253439"/>
              <a:chOff x="1192750" y="2728250"/>
              <a:chExt cx="2422125" cy="236881"/>
            </a:xfrm>
          </p:grpSpPr>
          <p:sp>
            <p:nvSpPr>
              <p:cNvPr id="192" name="Google Shape;192;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3" name="Google Shape;193;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4" name="Google Shape;194;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5" name="Google Shape;195;p23"/>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196" name="Google Shape;196;p23"/>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7" name="Google Shape;197;p23"/>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8" name="Google Shape;198;p23"/>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199" name="Google Shape;199;p23"/>
            <p:cNvGrpSpPr/>
            <p:nvPr/>
          </p:nvGrpSpPr>
          <p:grpSpPr>
            <a:xfrm>
              <a:off x="4726557" y="3157774"/>
              <a:ext cx="3329072" cy="364140"/>
              <a:chOff x="1155200" y="4720225"/>
              <a:chExt cx="3011100" cy="340350"/>
            </a:xfrm>
          </p:grpSpPr>
          <p:sp>
            <p:nvSpPr>
              <p:cNvPr id="200" name="Google Shape;200;p23"/>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1" name="Google Shape;201;p23"/>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2" name="Google Shape;202;p23"/>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3" name="Google Shape;203;p23"/>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04" name="Google Shape;204;p23"/>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05" name="Google Shape;205;p23"/>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06" name="Google Shape;206;p23"/>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07" name="Google Shape;207;p23"/>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08" name="Google Shape;208;p23"/>
            <p:cNvGrpSpPr/>
            <p:nvPr/>
          </p:nvGrpSpPr>
          <p:grpSpPr>
            <a:xfrm>
              <a:off x="4726566" y="1311882"/>
              <a:ext cx="2477889" cy="326132"/>
              <a:chOff x="1285899" y="4757300"/>
              <a:chExt cx="2316001" cy="304825"/>
            </a:xfrm>
          </p:grpSpPr>
          <p:sp>
            <p:nvSpPr>
              <p:cNvPr id="209" name="Google Shape;209;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0" name="Google Shape;210;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1" name="Google Shape;211;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2" name="Google Shape;212;p23"/>
              <p:cNvGrpSpPr/>
              <p:nvPr/>
            </p:nvGrpSpPr>
            <p:grpSpPr>
              <a:xfrm>
                <a:off x="1285899" y="4757300"/>
                <a:ext cx="2316001" cy="304825"/>
                <a:chOff x="1285899" y="4757300"/>
                <a:chExt cx="2316001" cy="304825"/>
              </a:xfrm>
            </p:grpSpPr>
            <p:sp>
              <p:nvSpPr>
                <p:cNvPr id="213" name="Google Shape;213;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14" name="Google Shape;214;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15" name="Google Shape;215;p23"/>
            <p:cNvGrpSpPr/>
            <p:nvPr/>
          </p:nvGrpSpPr>
          <p:grpSpPr>
            <a:xfrm>
              <a:off x="5007124" y="1709159"/>
              <a:ext cx="2477889" cy="326132"/>
              <a:chOff x="1285899" y="4757300"/>
              <a:chExt cx="2316001" cy="304825"/>
            </a:xfrm>
          </p:grpSpPr>
          <p:sp>
            <p:nvSpPr>
              <p:cNvPr id="216" name="Google Shape;216;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7" name="Google Shape;217;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8" name="Google Shape;218;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9" name="Google Shape;219;p23"/>
              <p:cNvGrpSpPr/>
              <p:nvPr/>
            </p:nvGrpSpPr>
            <p:grpSpPr>
              <a:xfrm>
                <a:off x="1285899" y="4757300"/>
                <a:ext cx="2316001" cy="304825"/>
                <a:chOff x="1285899" y="4757300"/>
                <a:chExt cx="2316001" cy="304825"/>
              </a:xfrm>
            </p:grpSpPr>
            <p:sp>
              <p:nvSpPr>
                <p:cNvPr id="220" name="Google Shape;220;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1" name="Google Shape;221;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2" name="Google Shape;222;p23"/>
            <p:cNvGrpSpPr/>
            <p:nvPr/>
          </p:nvGrpSpPr>
          <p:grpSpPr>
            <a:xfrm>
              <a:off x="5297373" y="2106436"/>
              <a:ext cx="2477889" cy="326132"/>
              <a:chOff x="1285899" y="4757300"/>
              <a:chExt cx="2316001" cy="304825"/>
            </a:xfrm>
          </p:grpSpPr>
          <p:sp>
            <p:nvSpPr>
              <p:cNvPr id="223" name="Google Shape;223;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4" name="Google Shape;224;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5" name="Google Shape;225;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6" name="Google Shape;226;p23"/>
              <p:cNvGrpSpPr/>
              <p:nvPr/>
            </p:nvGrpSpPr>
            <p:grpSpPr>
              <a:xfrm>
                <a:off x="1285899" y="4757300"/>
                <a:ext cx="2316001" cy="304825"/>
                <a:chOff x="1285899" y="4757300"/>
                <a:chExt cx="2316001" cy="304825"/>
              </a:xfrm>
            </p:grpSpPr>
            <p:sp>
              <p:nvSpPr>
                <p:cNvPr id="227" name="Google Shape;227;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8" name="Google Shape;228;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29" name="Google Shape;229;p23"/>
            <p:cNvGrpSpPr/>
            <p:nvPr/>
          </p:nvGrpSpPr>
          <p:grpSpPr>
            <a:xfrm>
              <a:off x="5577911" y="2503713"/>
              <a:ext cx="2477889" cy="326132"/>
              <a:chOff x="1285899" y="4757300"/>
              <a:chExt cx="2316001" cy="304825"/>
            </a:xfrm>
          </p:grpSpPr>
          <p:sp>
            <p:nvSpPr>
              <p:cNvPr id="230" name="Google Shape;230;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1" name="Google Shape;231;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2" name="Google Shape;232;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3" name="Google Shape;233;p23"/>
              <p:cNvGrpSpPr/>
              <p:nvPr/>
            </p:nvGrpSpPr>
            <p:grpSpPr>
              <a:xfrm>
                <a:off x="1285899" y="4757300"/>
                <a:ext cx="2316001" cy="304825"/>
                <a:chOff x="1285899" y="4757300"/>
                <a:chExt cx="2316001" cy="304825"/>
              </a:xfrm>
            </p:grpSpPr>
            <p:sp>
              <p:nvSpPr>
                <p:cNvPr id="234" name="Google Shape;234;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5" name="Google Shape;235;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36" name="Google Shape;236;p23"/>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7" name="Google Shape;237;p23"/>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8" name="Google Shape;238;p23"/>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9" name="Google Shape;239;p23"/>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0" name="Google Shape;240;p23"/>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1" name="Google Shape;241;p23"/>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2" name="Google Shape;242;p23"/>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3" name="Google Shape;243;p23"/>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44" name="Google Shape;244;p23"/>
            <p:cNvGrpSpPr/>
            <p:nvPr/>
          </p:nvGrpSpPr>
          <p:grpSpPr>
            <a:xfrm>
              <a:off x="7014904" y="362735"/>
              <a:ext cx="943401" cy="618188"/>
              <a:chOff x="1232800" y="1656075"/>
              <a:chExt cx="747900" cy="577800"/>
            </a:xfrm>
          </p:grpSpPr>
          <p:sp>
            <p:nvSpPr>
              <p:cNvPr id="245" name="Google Shape;245;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6" name="Google Shape;246;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47" name="Google Shape;247;p23"/>
            <p:cNvGrpSpPr/>
            <p:nvPr/>
          </p:nvGrpSpPr>
          <p:grpSpPr>
            <a:xfrm>
              <a:off x="5797273" y="361424"/>
              <a:ext cx="943401" cy="618188"/>
              <a:chOff x="1232800" y="1656075"/>
              <a:chExt cx="747900" cy="577800"/>
            </a:xfrm>
          </p:grpSpPr>
          <p:sp>
            <p:nvSpPr>
              <p:cNvPr id="248" name="Google Shape;248;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9" name="Google Shape;249;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0" name="Google Shape;250;p23"/>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1" name="Google Shape;251;p23"/>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2" name="Google Shape;252;p23"/>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3" name="Google Shape;253;p23"/>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54" name="Google Shape;254;p23"/>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55" name="Google Shape;255;p23"/>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56" name="Google Shape;256;p23"/>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2" name="Google Shape;262;p24"/>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